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38" r:id="rId2"/>
    <p:sldId id="2050" r:id="rId3"/>
    <p:sldId id="2051" r:id="rId4"/>
    <p:sldId id="2052" r:id="rId5"/>
    <p:sldId id="2053" r:id="rId6"/>
    <p:sldId id="2054" r:id="rId7"/>
    <p:sldId id="2055" r:id="rId8"/>
    <p:sldId id="2056" r:id="rId9"/>
    <p:sldId id="20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492. JESUH SAPNA AW NGAI 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Hark the Voice of Jesus Calling </a:t>
            </a:r>
          </a:p>
          <a:p>
            <a:r>
              <a:rPr lang="en-US" sz="1500" dirty="0"/>
              <a:t>Isa. 6:8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890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0760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takin: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4345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0819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mi bang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Paul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ci aw.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755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Galvilna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3753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Aaron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622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ci-in,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Thadah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kampau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3183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cinagin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16844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294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492. JESUH SAPNA AW NGAI UN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7</cp:revision>
  <dcterms:created xsi:type="dcterms:W3CDTF">2018-12-14T14:08:08Z</dcterms:created>
  <dcterms:modified xsi:type="dcterms:W3CDTF">2018-12-15T08:18:36Z</dcterms:modified>
</cp:coreProperties>
</file>